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notesMasterIdLst>
    <p:notesMasterId r:id="rId3"/>
  </p:notesMasterIdLst>
  <p:sldIdLst>
    <p:sldId id="268" r:id="rId2"/>
  </p:sldIdLst>
  <p:sldSz cx="365760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1538" userDrawn="1">
          <p15:clr>
            <a:srgbClr val="A4A3A4"/>
          </p15:clr>
        </p15:guide>
        <p15:guide id="3" pos="4462" userDrawn="1">
          <p15:clr>
            <a:srgbClr val="A4A3A4"/>
          </p15:clr>
        </p15:guide>
        <p15:guide id="4" pos="196" userDrawn="1">
          <p15:clr>
            <a:srgbClr val="A4A3A4"/>
          </p15:clr>
        </p15:guide>
        <p15:guide id="5" pos="551" userDrawn="1">
          <p15:clr>
            <a:srgbClr val="A4A3A4"/>
          </p15:clr>
        </p15:guide>
        <p15:guide id="6" orient="horz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4A7"/>
    <a:srgbClr val="F06292"/>
    <a:srgbClr val="F8BBD0"/>
    <a:srgbClr val="263238"/>
    <a:srgbClr val="ECEFF1"/>
    <a:srgbClr val="880E4F"/>
    <a:srgbClr val="E0F2F1"/>
    <a:srgbClr val="FFF8E1"/>
    <a:srgbClr val="003062"/>
    <a:srgbClr val="219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0319" autoAdjust="0"/>
  </p:normalViewPr>
  <p:slideViewPr>
    <p:cSldViewPr snapToGrid="0" showGuides="1">
      <p:cViewPr varScale="1">
        <p:scale>
          <a:sx n="18" d="100"/>
          <a:sy n="18" d="100"/>
        </p:scale>
        <p:origin x="2274" y="120"/>
      </p:cViewPr>
      <p:guideLst>
        <p:guide pos="11538"/>
        <p:guide pos="4462"/>
        <p:guide pos="196"/>
        <p:guide pos="551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1143000"/>
            <a:ext cx="3429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-code-generator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0" y="1143000"/>
            <a:ext cx="3429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Generate QR codes: 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3"/>
              </a:rPr>
              <a:t>https://www.qrcode-monkey.com/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5387342"/>
            <a:ext cx="31089600" cy="1146048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7289782"/>
            <a:ext cx="27432000" cy="794765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03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08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752600"/>
            <a:ext cx="788670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752600"/>
            <a:ext cx="2320290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7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1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8206749"/>
            <a:ext cx="31546800" cy="1369313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22029429"/>
            <a:ext cx="31546800" cy="720089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4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8763000"/>
            <a:ext cx="1554480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8763000"/>
            <a:ext cx="1554480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90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752607"/>
            <a:ext cx="3154680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8069582"/>
            <a:ext cx="15473360" cy="395477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2024360"/>
            <a:ext cx="15473360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8069582"/>
            <a:ext cx="15549564" cy="395477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2024360"/>
            <a:ext cx="155495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9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3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6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194560"/>
            <a:ext cx="11796712" cy="768096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4739647"/>
            <a:ext cx="18516600" cy="233934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9875520"/>
            <a:ext cx="11796712" cy="1829562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6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194560"/>
            <a:ext cx="11796712" cy="768096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4739647"/>
            <a:ext cx="18516600" cy="233934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9875520"/>
            <a:ext cx="11796712" cy="1829562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752607"/>
            <a:ext cx="3154680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8763000"/>
            <a:ext cx="3154680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30510487"/>
            <a:ext cx="82296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30510487"/>
            <a:ext cx="123444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30510487"/>
            <a:ext cx="82296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13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64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3071365" y="-139148"/>
            <a:ext cx="1005840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99502" y="2430344"/>
            <a:ext cx="24555811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39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39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39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6400801" y="0"/>
            <a:ext cx="14415248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-5981699" y="5226485"/>
            <a:ext cx="13296899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-5981699" y="723309"/>
            <a:ext cx="9148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-5328078" y="3058819"/>
            <a:ext cx="126432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highlight>
                  <a:srgbClr val="FFD54F"/>
                </a:highlight>
                <a:latin typeface="Lato" panose="020F0502020204030203" pitchFamily="34" charset="0"/>
                <a:cs typeface="Lato" panose="020F0502020204030203" pitchFamily="34" charset="0"/>
              </a:rPr>
              <a:t>Leeroy 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author3, author4</a:t>
            </a:r>
            <a:endParaRPr lang="en-US" sz="4400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Graphic 18">
            <a:extLst>
              <a:ext uri="{FF2B5EF4-FFF2-40B4-BE49-F238E27FC236}">
                <a16:creationId xmlns:a16="http://schemas.microsoft.com/office/drawing/2014/main" id="{BDF411EE-4753-4C32-9DAF-D5DA024A3893}"/>
              </a:ext>
            </a:extLst>
          </p:cNvPr>
          <p:cNvSpPr/>
          <p:nvPr/>
        </p:nvSpPr>
        <p:spPr>
          <a:xfrm>
            <a:off x="-5819811" y="3313773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3675862" y="1646639"/>
            <a:ext cx="8849405" cy="10248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99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999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21858822" y="21816528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3539785" y="21915460"/>
            <a:ext cx="8077383" cy="1569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799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4674876" y="20285082"/>
            <a:ext cx="5616599" cy="55276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20465646" y="22822821"/>
            <a:ext cx="1297463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941435" y="20488334"/>
            <a:ext cx="5149036" cy="51490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FB61B-865D-4A19-9184-CB1115FA78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6492" y="29724047"/>
            <a:ext cx="5143500" cy="2038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4FFD25-DB40-42E1-AEE5-89595410A3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090" y="29524022"/>
            <a:ext cx="6381750" cy="2438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2E8A31-0E6E-4A84-99D2-B8904C9FD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5644" y="29836836"/>
            <a:ext cx="7645172" cy="1812773"/>
          </a:xfrm>
          <a:prstGeom prst="rect">
            <a:avLst/>
          </a:prstGeom>
        </p:spPr>
      </p:pic>
      <p:sp>
        <p:nvSpPr>
          <p:cNvPr id="27" name="Line 24">
            <a:extLst>
              <a:ext uri="{FF2B5EF4-FFF2-40B4-BE49-F238E27FC236}">
                <a16:creationId xmlns:a16="http://schemas.microsoft.com/office/drawing/2014/main" id="{07C7E4AD-A8BF-4A58-B145-B35AD891F6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-5981699" y="1637217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8" name="Line 24">
            <a:extLst>
              <a:ext uri="{FF2B5EF4-FFF2-40B4-BE49-F238E27FC236}">
                <a16:creationId xmlns:a16="http://schemas.microsoft.com/office/drawing/2014/main" id="{1A088D66-6D24-43C6-A3F0-27B1AEACFD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-5981699" y="5923156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7EAA5E-0249-4B14-A131-3640FA5478F7}"/>
              </a:ext>
            </a:extLst>
          </p:cNvPr>
          <p:cNvSpPr txBox="1"/>
          <p:nvPr/>
        </p:nvSpPr>
        <p:spPr>
          <a:xfrm>
            <a:off x="-5981699" y="6284287"/>
            <a:ext cx="9148839" cy="3348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Just give context for the gap you’re filling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You’re not going to get yelled at if you don’t cite the 5 papers from 1937 that defined this construct. They’ll download your paper if they want that.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0F7DE4-BD3C-4E7E-BC36-D057DA22578F}"/>
              </a:ext>
            </a:extLst>
          </p:cNvPr>
          <p:cNvSpPr txBox="1"/>
          <p:nvPr/>
        </p:nvSpPr>
        <p:spPr>
          <a:xfrm>
            <a:off x="-5981699" y="12103853"/>
            <a:ext cx="13296898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4" name="Line 24">
            <a:extLst>
              <a:ext uri="{FF2B5EF4-FFF2-40B4-BE49-F238E27FC236}">
                <a16:creationId xmlns:a16="http://schemas.microsoft.com/office/drawing/2014/main" id="{BE8F2B5A-0AF7-4D17-8A30-228798D974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-5981699" y="12800524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B9D25D-D6F2-403D-B7B0-479C09FBB134}"/>
              </a:ext>
            </a:extLst>
          </p:cNvPr>
          <p:cNvSpPr txBox="1"/>
          <p:nvPr/>
        </p:nvSpPr>
        <p:spPr>
          <a:xfrm>
            <a:off x="-5981699" y="13161655"/>
            <a:ext cx="9148839" cy="201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N = ###, 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Collected this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Tested with X statistical test</a:t>
            </a: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CE95E1-FA57-4BE7-9E32-A27891157F4B}"/>
              </a:ext>
            </a:extLst>
          </p:cNvPr>
          <p:cNvSpPr txBox="1"/>
          <p:nvPr/>
        </p:nvSpPr>
        <p:spPr>
          <a:xfrm>
            <a:off x="33596412" y="548409"/>
            <a:ext cx="13296898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24">
            <a:extLst>
              <a:ext uri="{FF2B5EF4-FFF2-40B4-BE49-F238E27FC236}">
                <a16:creationId xmlns:a16="http://schemas.microsoft.com/office/drawing/2014/main" id="{727075CF-04C3-4581-9EE3-54BE3C9FBB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596412" y="1245080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0B0723-1564-4A78-B3D3-7BC67604CC96}"/>
              </a:ext>
            </a:extLst>
          </p:cNvPr>
          <p:cNvSpPr txBox="1"/>
          <p:nvPr/>
        </p:nvSpPr>
        <p:spPr>
          <a:xfrm>
            <a:off x="-5981699" y="18536402"/>
            <a:ext cx="13296898" cy="1354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B4E2454-EA73-4757-A1C3-65954F647726}"/>
              </a:ext>
            </a:extLst>
          </p:cNvPr>
          <p:cNvSpPr txBox="1"/>
          <p:nvPr/>
        </p:nvSpPr>
        <p:spPr>
          <a:xfrm>
            <a:off x="-5981699" y="21790595"/>
            <a:ext cx="13296898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4" name="Line 24">
            <a:extLst>
              <a:ext uri="{FF2B5EF4-FFF2-40B4-BE49-F238E27FC236}">
                <a16:creationId xmlns:a16="http://schemas.microsoft.com/office/drawing/2014/main" id="{9A000EB7-2A80-4CFE-BBD8-ED3C8D1523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-5981699" y="22487266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8886BB-D911-4B6B-9DB3-51D0507444FA}"/>
              </a:ext>
            </a:extLst>
          </p:cNvPr>
          <p:cNvSpPr txBox="1"/>
          <p:nvPr/>
        </p:nvSpPr>
        <p:spPr>
          <a:xfrm>
            <a:off x="-5981699" y="22848397"/>
            <a:ext cx="13296898" cy="201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837BAE-718D-4ACD-BDC2-A502A3AD915D}"/>
              </a:ext>
            </a:extLst>
          </p:cNvPr>
          <p:cNvSpPr txBox="1"/>
          <p:nvPr/>
        </p:nvSpPr>
        <p:spPr>
          <a:xfrm>
            <a:off x="33675862" y="13949350"/>
            <a:ext cx="8849405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FUTURE DIRECTIONS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3" name="Line 24">
            <a:extLst>
              <a:ext uri="{FF2B5EF4-FFF2-40B4-BE49-F238E27FC236}">
                <a16:creationId xmlns:a16="http://schemas.microsoft.com/office/drawing/2014/main" id="{61DD382E-39F6-4B50-97BC-967B8E3F16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675862" y="14646021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4E7DD1-5E55-40C0-804C-DF0F1470DA9E}"/>
              </a:ext>
            </a:extLst>
          </p:cNvPr>
          <p:cNvSpPr txBox="1"/>
          <p:nvPr/>
        </p:nvSpPr>
        <p:spPr>
          <a:xfrm>
            <a:off x="33675862" y="15007152"/>
            <a:ext cx="7902444" cy="3348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C774C2-AC32-437E-B1FE-ED63C387A362}"/>
              </a:ext>
            </a:extLst>
          </p:cNvPr>
          <p:cNvSpPr txBox="1"/>
          <p:nvPr/>
        </p:nvSpPr>
        <p:spPr>
          <a:xfrm>
            <a:off x="33825013" y="25777139"/>
            <a:ext cx="884940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ACKNOWLEDGEMENTS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6" name="Line 24">
            <a:extLst>
              <a:ext uri="{FF2B5EF4-FFF2-40B4-BE49-F238E27FC236}">
                <a16:creationId xmlns:a16="http://schemas.microsoft.com/office/drawing/2014/main" id="{DD6F4D6F-8A09-4914-B341-8923D3F47AA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825013" y="26473810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5207</TotalTime>
  <Words>333</Words>
  <Application>Microsoft Office PowerPoint</Application>
  <PresentationFormat>Custom</PresentationFormat>
  <Paragraphs>57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 Light</vt:lpstr>
      <vt:lpstr>Calibri</vt:lpstr>
      <vt:lpstr>Verdana</vt:lpstr>
      <vt:lpstr>Lato</vt:lpstr>
      <vt:lpstr>Lato Black</vt:lpstr>
      <vt:lpstr>Arial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Jason Tzu Chieh Kai</cp:lastModifiedBy>
  <cp:revision>163</cp:revision>
  <dcterms:created xsi:type="dcterms:W3CDTF">2018-09-16T19:13:41Z</dcterms:created>
  <dcterms:modified xsi:type="dcterms:W3CDTF">2019-04-15T15:24:00Z</dcterms:modified>
</cp:coreProperties>
</file>

<file path=docProps/thumbnail.jpeg>
</file>